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EDF49A-13B4-4198-AB1E-BF17A1EB0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ACDF203-ECDB-4010-8412-291BDCAD9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C3E546-10CF-40BC-95D7-ABDBCF8E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B06-0805-4291-A2D7-488E6D803DE0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EA92C4-0B9E-4242-AD40-C8AABC5B0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FEED44-A0DF-4B82-854D-DAE36580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44E9-E363-4FC8-BEEE-403701F9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9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82353F-51DB-4A45-B65A-5F2949422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D8EBCB-40AA-4F42-80FF-C57326604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5ED831-814F-40B8-812B-D092A89DB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B06-0805-4291-A2D7-488E6D803DE0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043FEC-95D8-4675-A03D-C85195F7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75A184-474C-4DC7-BF16-309B14B7E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44E9-E363-4FC8-BEEE-403701F9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63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26168FB-B918-47EF-859C-E6AC90356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83F0D7-89B9-411E-9FAB-1FAD9F844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A63058-90A0-4883-816D-502AB0F3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B06-0805-4291-A2D7-488E6D803DE0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C93044-3403-4A08-BD16-7956E4883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BAC8C2-1F9A-4413-A30C-AC39B94BB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44E9-E363-4FC8-BEEE-403701F9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95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29DFF-AA99-4267-8980-7EE07ED0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3D5788-6216-4EAF-8C58-DF54E0415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E6864B-E09F-4C48-A5BF-D587098C7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B06-0805-4291-A2D7-488E6D803DE0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50BF53-0ECA-435B-84A2-EC2474ED8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A87D61-D74D-4FAD-91F0-13DDE8CD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44E9-E363-4FC8-BEEE-403701F9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35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CE1399-D1D7-4ED5-A943-965D4CE42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5596F4-58DB-4A29-9AAD-7347941E2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2AFDD6-D602-4F0E-BE03-B44FA0F2D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B06-0805-4291-A2D7-488E6D803DE0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863AB9-0057-40C2-847E-6D1F82411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519D45-A8AA-45C7-A8E0-303649B48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44E9-E363-4FC8-BEEE-403701F9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34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325AF-FDE5-42CF-8456-639DADE88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B077BC-BEE5-4822-A208-3FF1895CD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1F5F82-48C5-47D5-960E-35587B8FC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9B14F3-E3F3-4B1D-8F0B-40B84E72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B06-0805-4291-A2D7-488E6D803DE0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9C48A2-9260-46EE-B842-52C481282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594FF6-29A9-4CAC-BC86-FBDAFE98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44E9-E363-4FC8-BEEE-403701F9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3232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07DEE9-5DB5-4EB0-B8CC-AF5EE2BB9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F05231-28A3-46BC-8FA2-4291DA900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9B1AE6D-4ADB-43FA-A61A-4549EC148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50618A1-CCB4-4AE7-B52B-0F89A5409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620EA4C-6C80-4319-A269-B7468C58C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9B29F4-7891-4493-9D28-19EB8248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B06-0805-4291-A2D7-488E6D803DE0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6BAD090-8D9F-4FDE-8679-72332E86D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C503F8C-5626-453D-8093-00F97FDB9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44E9-E363-4FC8-BEEE-403701F9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43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EE990-B154-41BF-9CD8-31446C7D1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56379C-AA8D-48CE-A929-6A45EDBA7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B06-0805-4291-A2D7-488E6D803DE0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6B3005-2D6C-4059-A655-98DB06915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7206BB-FF0D-4802-BD3E-2B1278D81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44E9-E363-4FC8-BEEE-403701F9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54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B62568A-5D92-4235-ACD7-2BA8BE2F9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B06-0805-4291-A2D7-488E6D803DE0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CF0BD14-C3EF-4A12-9F73-E7A76B13E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705050-300D-4152-A55F-2736C446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44E9-E363-4FC8-BEEE-403701F9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2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ADD760-A606-4513-A20E-8160559B4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BF9923-8B87-429C-A4BB-B29FEE91D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8B8F39F-2ECE-4EF8-B0E2-E5CDE4513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7A8228-F61C-48AF-9C71-20676CA0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B06-0805-4291-A2D7-488E6D803DE0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4DD094-DE0C-42F6-8F45-1EFB67AE9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76148F-4632-4216-B315-B6D15D38A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44E9-E363-4FC8-BEEE-403701F9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3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237DC3-10C0-45EB-ABA0-85C891BB8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6BA849-5E89-4CBF-9B61-F29047314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40CF61E-1570-4010-8BEA-93860E277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55159E-229F-43EC-9E4B-77A82E3D1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B06-0805-4291-A2D7-488E6D803DE0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A61A575-1405-44FF-95EC-95BB59DA3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370458-C7C0-4215-BC5A-B134E036E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44E9-E363-4FC8-BEEE-403701F9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8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E82B674-292F-4F08-AD2C-5F9B50531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DB0E53-1A5B-4BFB-9B72-F779B7201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5E6A1F-CF5D-4BE9-B434-1341227F9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BDB06-0805-4291-A2D7-488E6D803DE0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E9EFCC-A725-442D-99E8-8C1794359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2CE479-8D76-40CF-8E4A-766CA9AB0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744E9-E363-4FC8-BEEE-403701F96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65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294EC336-CDAF-4A60-9C6F-456672B4D223}"/>
              </a:ext>
            </a:extLst>
          </p:cNvPr>
          <p:cNvSpPr txBox="1"/>
          <p:nvPr/>
        </p:nvSpPr>
        <p:spPr>
          <a:xfrm>
            <a:off x="595086" y="389783"/>
            <a:ext cx="2757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Muffins recipe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192B56D-D9B6-4636-A529-111B5127209A}"/>
              </a:ext>
            </a:extLst>
          </p:cNvPr>
          <p:cNvSpPr txBox="1"/>
          <p:nvPr/>
        </p:nvSpPr>
        <p:spPr>
          <a:xfrm>
            <a:off x="595086" y="1239420"/>
            <a:ext cx="366681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 err="1"/>
              <a:t>Ingredients</a:t>
            </a:r>
            <a:r>
              <a:rPr lang="de-DE" b="1" u="sng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 half packet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butter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125g </a:t>
            </a:r>
            <a:r>
              <a:rPr lang="de-DE" dirty="0" err="1"/>
              <a:t>sugar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 packet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vanilla</a:t>
            </a:r>
            <a:r>
              <a:rPr lang="de-DE" dirty="0"/>
              <a:t> </a:t>
            </a:r>
            <a:r>
              <a:rPr lang="de-DE" dirty="0" err="1"/>
              <a:t>sugar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2 </a:t>
            </a:r>
            <a:r>
              <a:rPr lang="de-DE" dirty="0" err="1"/>
              <a:t>eggs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200g </a:t>
            </a:r>
            <a:r>
              <a:rPr lang="de-DE" dirty="0" err="1"/>
              <a:t>flour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 half packet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baking</a:t>
            </a:r>
            <a:r>
              <a:rPr lang="de-DE" dirty="0"/>
              <a:t> </a:t>
            </a:r>
            <a:r>
              <a:rPr lang="de-DE" dirty="0" err="1"/>
              <a:t>powder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 a </a:t>
            </a:r>
            <a:r>
              <a:rPr lang="de-DE" dirty="0" err="1"/>
              <a:t>cup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milk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2  </a:t>
            </a:r>
            <a:r>
              <a:rPr lang="de-DE" dirty="0" err="1"/>
              <a:t>spoons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nut</a:t>
            </a:r>
            <a:r>
              <a:rPr lang="de-DE" dirty="0"/>
              <a:t> </a:t>
            </a:r>
            <a:r>
              <a:rPr lang="de-DE" dirty="0" err="1"/>
              <a:t>nougat</a:t>
            </a:r>
            <a:r>
              <a:rPr lang="de-DE" dirty="0"/>
              <a:t> </a:t>
            </a:r>
            <a:r>
              <a:rPr lang="de-DE" dirty="0" err="1"/>
              <a:t>cream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choclate</a:t>
            </a:r>
            <a:r>
              <a:rPr lang="de-DE" dirty="0"/>
              <a:t> </a:t>
            </a:r>
            <a:r>
              <a:rPr lang="de-DE" dirty="0" err="1"/>
              <a:t>glaze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sweets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/>
              <a:t>decoration</a:t>
            </a:r>
            <a:r>
              <a:rPr lang="de-DE" dirty="0"/>
              <a:t> 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254518A-4287-414F-81BD-83F25005AC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01" y="4464487"/>
            <a:ext cx="2427199" cy="1820399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20FB3D84-1E69-43A0-99B6-B93ACA7622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933" y="675164"/>
            <a:ext cx="1840393" cy="138029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F41E74A4-3CDD-407E-AD35-0B4AB9ED06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648" y="2275255"/>
            <a:ext cx="1401678" cy="186890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791607E1-0DEE-4533-B744-32E3D562A9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149" y="4353420"/>
            <a:ext cx="1448600" cy="1931466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6A9FA070-2005-4D76-A12E-55A8EF0DF2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002" y="682170"/>
            <a:ext cx="1401679" cy="186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9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6E5F0192A7EAD40BBBFA3FD8DD1A72F" ma:contentTypeVersion="2" ma:contentTypeDescription="Ein neues Dokument erstellen." ma:contentTypeScope="" ma:versionID="bbccab19c5a51eac8bdb027f64a4fd9b">
  <xsd:schema xmlns:xsd="http://www.w3.org/2001/XMLSchema" xmlns:xs="http://www.w3.org/2001/XMLSchema" xmlns:p="http://schemas.microsoft.com/office/2006/metadata/properties" xmlns:ns2="e25e8d1d-1c55-4db2-b7f3-3a7032939d4b" targetNamespace="http://schemas.microsoft.com/office/2006/metadata/properties" ma:root="true" ma:fieldsID="4f1559ba3396716b1f7c5db8a3350e94" ns2:_="">
    <xsd:import namespace="e25e8d1d-1c55-4db2-b7f3-3a7032939d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e8d1d-1c55-4db2-b7f3-3a7032939d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600D1C-B734-431B-92D7-EC7246D06204}"/>
</file>

<file path=customXml/itemProps2.xml><?xml version="1.0" encoding="utf-8"?>
<ds:datastoreItem xmlns:ds="http://schemas.openxmlformats.org/officeDocument/2006/customXml" ds:itemID="{F85981E7-6145-4E90-89BE-BC5975004F6E}"/>
</file>

<file path=customXml/itemProps3.xml><?xml version="1.0" encoding="utf-8"?>
<ds:datastoreItem xmlns:ds="http://schemas.openxmlformats.org/officeDocument/2006/customXml" ds:itemID="{8BFBC5C8-8CB5-4077-AD6A-E339D29A2BD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Luka</dc:creator>
  <cp:lastModifiedBy>Luka</cp:lastModifiedBy>
  <cp:revision>4</cp:revision>
  <dcterms:created xsi:type="dcterms:W3CDTF">2021-02-06T12:45:04Z</dcterms:created>
  <dcterms:modified xsi:type="dcterms:W3CDTF">2021-02-10T07:07:37Z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0x01010096E5F0192A7EAD40BBBFA3FD8DD1A72F</vt:lpwstr>
  </property>
</Properties>
</file>