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8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80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26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02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30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53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28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3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2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92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357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66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l="-39000" r="-47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28AA-7CAA-4C0C-B40D-86A14822CCDE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E784-67B2-4D15-872E-4C250A2D1D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05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50520" y="1569720"/>
            <a:ext cx="6156960" cy="10761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Fasching 21 ist anders als die Jahre zuvor.</a:t>
            </a:r>
            <a:b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Anders aber..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800"/>
              </a:spcAft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..in uns allen steckt noch ausreichend Partylaune und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Fasnetsstimmung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 ist nur etwas eingerostet und alles was du dafür tun musst, um die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Fasnetsstimmung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wieder in vollem Glanze erleben zu können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ist,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dich der ultimativen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Fasnets-Challange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 stellen!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Herreberg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kann man sich ab dem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17.02.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Fasnetsstimmung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Stück für Stück - Level um Level - wieder zurückerobern. Denn der Verein für Jugendhilfe lädt gemeinsam mit dem Jugendhaus Herrenberg und ansässigen Zünften zum nächsten Stadtspiel unter dem Motto </a:t>
            </a:r>
            <a:b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"Save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ein!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 Rettungsmission ist aber nicht ohne!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Knifflige Herausforderungen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Rätsel, welche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ganz im Style beliebter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Exitgames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gestaltet sind, erwarten dich.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einem scharfen Verstand und den richtigen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Hilfsmitteln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lassen sich die Herausforderungen der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unterschiedlichen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lösen. </a:t>
            </a:r>
            <a:endParaRPr lang="de-DE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Hilfsmittel?</a:t>
            </a:r>
          </a:p>
          <a:p>
            <a:pPr marL="342900" indent="-342900" algn="ctr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brauchst unbedingt ein Smartphone mit QR-Code-Scanner &amp; ausreichendem Datenvolumen.</a:t>
            </a:r>
          </a:p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Außerdem einen „Magic Navigator“, dies ist das Begleitheft zum Game.</a:t>
            </a:r>
          </a:p>
          <a:p>
            <a:pPr marL="285750" indent="-285750" algn="ctr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Lade ihn dir unter dem angegebenen Link auf deiner Schulhomepage runter oder hole ihn dir bei der Mobilen Jugendarbeit ab. Dort beginnt die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Challange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D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Insgesamt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spielst du dich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Level hoch bis zum 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Endgame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Löst du die letzte Aufgabe und verfolgst das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Game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aufmerksam,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bekommst du einen Preis für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deinen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Beitrag zur Rettung der </a:t>
            </a:r>
            <a:r>
              <a:rPr lang="de-DE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</a:t>
            </a:r>
            <a:r>
              <a:rPr lang="de-DE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sstimmung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)!</a:t>
            </a:r>
          </a:p>
          <a:p>
            <a:pPr>
              <a:spcAft>
                <a:spcPts val="800"/>
              </a:spcAft>
            </a:pPr>
            <a:endParaRPr lang="de-DE" sz="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Empfohlene Altersgruppe: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der 7-8 Klasse selbstständig lösbar,</a:t>
            </a:r>
            <a:b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jüngere Kids schaffen das Game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auch,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allerdings nur mit Begleitung.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Start: 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Mobile </a:t>
            </a:r>
            <a:r>
              <a:rPr lang="de-D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Jugendarbeit</a:t>
            </a:r>
            <a:r>
              <a:rPr lang="de-D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Bahnhofsstraße 18 Herrenberg</a:t>
            </a:r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Nach oben gekrümmtes Band 6"/>
          <p:cNvSpPr/>
          <p:nvPr/>
        </p:nvSpPr>
        <p:spPr>
          <a:xfrm>
            <a:off x="845820" y="198120"/>
            <a:ext cx="5166360" cy="1371600"/>
          </a:xfrm>
          <a:prstGeom prst="ellipse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Einladung zur</a:t>
            </a:r>
          </a:p>
          <a:p>
            <a:pPr algn="ctr">
              <a:spcAft>
                <a:spcPts val="800"/>
              </a:spcAft>
            </a:pPr>
            <a:r>
              <a:rPr lang="de-D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Fasnets-Challange</a:t>
            </a:r>
            <a:endParaRPr lang="de-D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Exit Game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Style</a:t>
            </a:r>
            <a:endParaRPr lang="de-DE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1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PowerPoint-Präsentation</vt:lpstr>
    </vt:vector>
  </TitlesOfParts>
  <Company>Verein für Jugendhilfe Böblingen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 Berglar</dc:creator>
  <cp:lastModifiedBy>Lena Storkenmaier</cp:lastModifiedBy>
  <cp:revision>10</cp:revision>
  <dcterms:created xsi:type="dcterms:W3CDTF">2021-02-15T09:54:09Z</dcterms:created>
  <dcterms:modified xsi:type="dcterms:W3CDTF">2021-02-16T08:36:34Z</dcterms:modified>
</cp:coreProperties>
</file>